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597" r:id="rId2"/>
    <p:sldId id="598" r:id="rId3"/>
    <p:sldId id="599" r:id="rId4"/>
    <p:sldId id="600" r:id="rId5"/>
    <p:sldId id="601" r:id="rId6"/>
    <p:sldId id="602" r:id="rId7"/>
    <p:sldId id="674" r:id="rId8"/>
    <p:sldId id="672" r:id="rId9"/>
    <p:sldId id="673" r:id="rId10"/>
    <p:sldId id="671" r:id="rId11"/>
    <p:sldId id="603" r:id="rId12"/>
    <p:sldId id="604" r:id="rId13"/>
    <p:sldId id="605" r:id="rId14"/>
    <p:sldId id="606" r:id="rId15"/>
    <p:sldId id="607" r:id="rId16"/>
    <p:sldId id="670" r:id="rId17"/>
    <p:sldId id="608" r:id="rId18"/>
    <p:sldId id="609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userDrawn="1">
          <p15:clr>
            <a:srgbClr val="A4A3A4"/>
          </p15:clr>
        </p15:guide>
        <p15:guide id="3" orient="horz" userDrawn="1">
          <p15:clr>
            <a:srgbClr val="A4A3A4"/>
          </p15:clr>
        </p15:guide>
        <p15:guide id="4" orient="horz" pos="4320" userDrawn="1">
          <p15:clr>
            <a:srgbClr val="A4A3A4"/>
          </p15:clr>
        </p15:guide>
        <p15:guide id="5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826" autoAdjust="0"/>
  </p:normalViewPr>
  <p:slideViewPr>
    <p:cSldViewPr snapToGrid="0">
      <p:cViewPr varScale="1">
        <p:scale>
          <a:sx n="86" d="100"/>
          <a:sy n="86" d="100"/>
        </p:scale>
        <p:origin x="533" y="62"/>
      </p:cViewPr>
      <p:guideLst>
        <p:guide/>
        <p:guide orient="horz"/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C1616A-82B1-4996-A326-A9CC2A664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D05DA88-5898-41AC-B9A8-1D44CED8A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178370-BA1B-44F5-9A8C-11850B0E3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EF2C4B-B988-4848-8CE4-C8484882E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64445A-9C8E-4CA6-AD90-EF57BCE15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66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917B69-0EA5-451C-9F14-BA85E5E34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9CAEC58-D57C-4F67-9F94-AF8FA7718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7A5FBB-A8AB-45E9-8A87-077FB87E4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03945A-73B4-4353-947E-DCF93D1A0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6C1D0-D48E-41B6-BE25-1DAC4B125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636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4643E3A-657D-4E52-B975-413E592B9D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B7C1135-B91E-4CD5-A890-B982570F7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EF6F26-3498-4E87-8B8C-40EE8DB91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6DDA3B-8B4F-460B-8874-945DE7AA2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0AB537-8269-4BAB-B7BB-ADD5245B8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872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A06FAA-ED8A-4D46-A15E-9B0CFA67F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7820A6-790A-4E17-BA3B-613081E26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770EDC-A134-447B-B274-809F7696E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025C04-67D2-47DA-9F30-2ED70E3A4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E13720-9FD3-4207-B325-D60D2F67D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359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C344D8-29EA-4552-BA0F-08E73AAE1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748DFF-5F0C-4B44-89AC-D32ED6944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916CE0-D22E-4C35-9F86-33C207F01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439A9D-0519-4D5F-903D-A3383D01F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58FC23-F1BA-474A-9F1A-9DC133589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5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CA1282-85A7-4703-93CA-9841EC64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0DB1DC-8EC4-46C8-9273-496399CC0A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6971D01-7FB4-4290-94EC-F124E4DA5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EC7583-18FC-4C98-BEEA-A96FFD204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13AD2EA-3724-4903-AC41-470CF7882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0D7B49-EC56-4C5B-A4DA-A14DF8512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7798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4B9017-0612-4C57-8755-728F2EAA5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A0C6A3-3D0D-4DC0-8E57-E61261BBC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4476F6-2DCD-4E9C-910C-D22BD5582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30DE91-8160-4691-A5A2-91C8CE6F60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1293E1-8DE8-457D-8930-3EA08A105E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0C4054-E62F-422D-B1FC-EAF48EB1E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602B498-CC9D-453C-9391-8BC9A4824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607E4F5-428C-44D5-8077-15815914F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946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7F1A53-653B-47B8-AF83-F6DECABB3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A7542B5-EA5F-4405-B4C0-F36D38483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41E487-F659-4EAA-B2B5-045ECF64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DFCE61D-1CA4-42F1-B238-47A94A1CF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75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1330959-41F5-49BB-B3FF-E71641804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6171753-12DB-46F1-A4BB-A61BC7A2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92AECD-8903-4777-B2A1-73C282CBD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288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4B38AB-46EF-49EB-BF97-9E80592BC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1779B0-2D39-4598-8C7C-2BF53C14E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E7F42F7-01F4-45DB-8280-7A83AF84F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65750E-2F09-4AE8-B740-068FF1B94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8C82C6-F4A7-4D1D-873A-E164FBC69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F23201-F5B8-4DB3-9BD8-D1891A217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446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37EED1-C7C0-4872-861B-E818F3827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CCA4AB9-D32A-430D-A156-FFE9646482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FA0A08E-72FA-4362-A1FD-D64DB7404D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5FFD8E8-2C04-4AED-99EF-6B312654C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A8B0AF-48CA-4303-AD65-A7AA341A1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E2FE4EE-1A59-46F4-9329-3E61689A1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52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7B94184-D519-4C45-92ED-4F49567D4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75B35C-8C65-4359-BB48-1AF5868F9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B41539-A343-4CB8-9D3B-89AD909EAE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85BAD-DA9F-4201-B4E4-80CACB0BFA86}" type="datetimeFigureOut">
              <a:rPr lang="zh-CN" altLang="en-US" smtClean="0"/>
              <a:t>2024/7/6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6546E9-475B-48C6-B82C-76C0BE2056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35B43A-0DB8-4EC3-B27F-37C8893C2E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1F8A8-3202-45DA-B44C-F398103B8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3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267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4478574-3189-BB9B-F853-383AF36E2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07" y="191877"/>
            <a:ext cx="11171360" cy="629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96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190" y="0"/>
            <a:ext cx="122183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145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2765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26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3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8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63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4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968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2326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80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57" y="456523"/>
            <a:ext cx="10514286" cy="631428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38857" y="27185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句柄访问</a:t>
            </a:r>
          </a:p>
        </p:txBody>
      </p:sp>
    </p:spTree>
    <p:extLst>
      <p:ext uri="{BB962C8B-B14F-4D97-AF65-F5344CB8AC3E}">
        <p14:creationId xmlns:p14="http://schemas.microsoft.com/office/powerpoint/2010/main" val="874490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66" y="409952"/>
            <a:ext cx="10466667" cy="60380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62666" y="409952"/>
            <a:ext cx="2600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直接指针</a:t>
            </a:r>
            <a:r>
              <a:rPr lang="en-US" altLang="zh-CN" b="1">
                <a:solidFill>
                  <a:srgbClr val="FF0000"/>
                </a:solidFill>
              </a:rPr>
              <a:t>(HotSpot</a:t>
            </a:r>
            <a:r>
              <a:rPr lang="zh-CN" altLang="en-US" b="1">
                <a:solidFill>
                  <a:srgbClr val="FF0000"/>
                </a:solidFill>
              </a:rPr>
              <a:t>默认</a:t>
            </a:r>
            <a:r>
              <a:rPr lang="en-US" altLang="zh-CN" b="1">
                <a:solidFill>
                  <a:srgbClr val="FF0000"/>
                </a:solidFill>
              </a:rPr>
              <a:t>)</a:t>
            </a:r>
            <a:endParaRPr lang="zh-CN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232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4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60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45949"/>
            <a:ext cx="12192001" cy="694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943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0"/>
            <a:ext cx="1219200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46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544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535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2B3BA83-DEF1-0C88-823D-ECC0F8060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54" y="497150"/>
            <a:ext cx="11757601" cy="535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751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0B0AB5E-2C30-0DE6-5A7D-B317689C3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1" y="269723"/>
            <a:ext cx="11178980" cy="631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512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9D875A3-9A7D-7FCA-9045-C975F9D4B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84" y="225823"/>
            <a:ext cx="11488442" cy="640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362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8</Words>
  <Application>Microsoft Office PowerPoint</Application>
  <PresentationFormat>宽屏</PresentationFormat>
  <Paragraphs>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 明</dc:creator>
  <cp:lastModifiedBy>达 杨</cp:lastModifiedBy>
  <cp:revision>10</cp:revision>
  <dcterms:created xsi:type="dcterms:W3CDTF">2021-02-22T15:54:50Z</dcterms:created>
  <dcterms:modified xsi:type="dcterms:W3CDTF">2024-07-06T11:20:58Z</dcterms:modified>
</cp:coreProperties>
</file>

<file path=docProps/thumbnail.jpeg>
</file>